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114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46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32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87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071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1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69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588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6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17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83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E053F-E84C-44BC-A98C-DD1ED25EF272}" type="datetimeFigureOut">
              <a:rPr lang="pt-BR" smtClean="0"/>
              <a:t>27/07/2018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75A9-51D1-429E-88B8-CD640FF9B0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29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  <p:sp>
        <p:nvSpPr>
          <p:cNvPr id="4" name="Round Diagonal Corner Rectangle 6"/>
          <p:cNvSpPr/>
          <p:nvPr/>
        </p:nvSpPr>
        <p:spPr>
          <a:xfrm flipV="1">
            <a:off x="1524002" y="1250066"/>
            <a:ext cx="9141421" cy="2023916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>
              <a:alpha val="68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2156346" y="1787857"/>
            <a:ext cx="7833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Título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Apresentação</a:t>
            </a:r>
            <a:endParaRPr lang="en-US" sz="3600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273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7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"/>
            <a:ext cx="12192000" cy="685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0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Cirilo de Souza Gomes</dc:creator>
  <cp:lastModifiedBy>Sara Cirilo de Souza Gomes</cp:lastModifiedBy>
  <cp:revision>4</cp:revision>
  <dcterms:created xsi:type="dcterms:W3CDTF">2018-07-23T15:56:14Z</dcterms:created>
  <dcterms:modified xsi:type="dcterms:W3CDTF">2018-07-27T20:13:19Z</dcterms:modified>
</cp:coreProperties>
</file>